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C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C325-24A6-44F8-BD76-4E9B20C376A9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DF9B-5EE1-48F0-9F1D-E5BBC8EE3CD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F9B-5EE1-48F0-9F1D-E5BBC8EE3CD3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AF3934-7851-486A-BD33-23E7A4427FDB}" type="datetimeFigureOut">
              <a:rPr lang="pl-PL" smtClean="0"/>
              <a:t>2013-03-12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29EF35-62D4-4AE5-87BC-AAF7EAC638E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1340768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Dnia 27 lutego 2013 roku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Zespole Szkół nr 5 </a:t>
            </a:r>
            <a:endParaRPr lang="pl-PL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im. Stefana Kisielewskiego</a:t>
            </a:r>
          </a:p>
          <a:p>
            <a:pPr algn="ctr"/>
            <a:endParaRPr lang="pl-PL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odbyła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się Gra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Zespołowa zorganizowana </a:t>
            </a:r>
          </a:p>
          <a:p>
            <a:pPr algn="ctr"/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150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rocznicę wybuchu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Powstania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Styczniowego.</a:t>
            </a:r>
          </a:p>
          <a:p>
            <a:pPr algn="ctr"/>
            <a:endParaRPr lang="pl-PL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Uczestnikami gry byli uczniowie </a:t>
            </a:r>
          </a:p>
          <a:p>
            <a:pPr algn="ctr"/>
            <a:endParaRPr lang="pl-PL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warszawskich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szkół gimnazjalnych </a:t>
            </a:r>
            <a:endParaRPr lang="pl-PL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ponadgimnazjalnych.</a:t>
            </a:r>
          </a:p>
          <a:p>
            <a:endParaRPr lang="pl-PL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5180"/>
          <a:stretch>
            <a:fillRect/>
          </a:stretch>
        </p:blipFill>
        <p:spPr bwMode="auto">
          <a:xfrm>
            <a:off x="755576" y="1628800"/>
            <a:ext cx="7668344" cy="40899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>
              <a:rot lat="20999993" lon="0" rev="3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WYKONUJĄC ZADANIE W PUNKCIE PARTYZANTA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6638"/>
          <a:stretch>
            <a:fillRect/>
          </a:stretch>
        </p:blipFill>
        <p:spPr bwMode="auto">
          <a:xfrm>
            <a:off x="395536" y="1484784"/>
            <a:ext cx="779858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39552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KALAMBURY – UCZESTNIK POKAZUJE HASŁO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b="5281"/>
          <a:stretch>
            <a:fillRect/>
          </a:stretch>
        </p:blipFill>
        <p:spPr bwMode="auto">
          <a:xfrm>
            <a:off x="467544" y="1268760"/>
            <a:ext cx="8028384" cy="42867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740616" lon="308464" rev="18000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39552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KALAMBURY – ZESPÓŁ ODGADUJE HASŁO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7598"/>
          <a:stretch>
            <a:fillRect/>
          </a:stretch>
        </p:blipFill>
        <p:spPr bwMode="auto">
          <a:xfrm>
            <a:off x="539552" y="1484784"/>
            <a:ext cx="8294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1070623" lon="20285560" rev="18000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39552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OPATRUNEK WYKONANY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4379"/>
          <a:stretch>
            <a:fillRect/>
          </a:stretch>
        </p:blipFill>
        <p:spPr bwMode="auto">
          <a:xfrm>
            <a:off x="827584" y="1556792"/>
            <a:ext cx="788152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18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39552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CZAS NA PODSUMOWANIE I NAGRODY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2204864"/>
            <a:ext cx="828092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ORGANIZATORZY GRY ZESPOŁOWEJ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DZIĘKUJĄ W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ZY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TKIM UCZE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TNIKOM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ICH OPIEKUNOM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ORAZ NAUCZYCIELOM Z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NR 5,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KTÓRZY ZAANGAŻOWALI 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IĘ W ZORGANIZOWANIE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PRZEPROWADZENIE  TEGO PRZED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IĘWZIĘCIA.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71600" y="548680"/>
            <a:ext cx="74888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DYREKTOR Z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NR 5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WITA UCZE</a:t>
            </a:r>
            <a:r>
              <a:rPr lang="pl-PL" sz="1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TNIKÓW GRY ZE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POŁOWEJ</a:t>
            </a:r>
            <a:endParaRPr lang="pl-PL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Obraz 1" descr="F:\Zdjęcia gra powstanie styczniowe 27.02.2013\P101019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568" y="1628800"/>
            <a:ext cx="7848872" cy="44101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5733"/>
          <a:stretch>
            <a:fillRect/>
          </a:stretch>
        </p:blipFill>
        <p:spPr bwMode="auto">
          <a:xfrm>
            <a:off x="611560" y="1628800"/>
            <a:ext cx="798383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547664" y="836712"/>
            <a:ext cx="57606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ZY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 CIERPLIWIE 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ŁUCHAJĄ…</a:t>
            </a:r>
            <a:endParaRPr lang="pl-PL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4460"/>
          <a:stretch>
            <a:fillRect/>
          </a:stretch>
        </p:blipFill>
        <p:spPr bwMode="auto">
          <a:xfrm>
            <a:off x="349713" y="1628800"/>
            <a:ext cx="8155607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489044" lon="583624" rev="70209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0" y="476672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KWATERA DYKTATORA </a:t>
            </a:r>
          </a:p>
          <a:p>
            <a:pPr algn="ctr"/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OCZEKIWANIU NA PIERWSZE LOSOWANIE ZADAŃ DO WYKONANIA</a:t>
            </a:r>
            <a:endParaRPr lang="pl-PL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6124"/>
          <a:stretch>
            <a:fillRect/>
          </a:stretch>
        </p:blipFill>
        <p:spPr bwMode="auto">
          <a:xfrm>
            <a:off x="827584" y="1988840"/>
            <a:ext cx="760336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21568668" lon="298369" rev="21358638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67544" y="476672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JEDNA Z DRUŻYN ROZWIĄZUJE TE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ROZPOZNAJE ROMUALDA TRAUGUTTA NA FOTOGRAFII</a:t>
            </a:r>
            <a:endParaRPr lang="pl-PL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11220"/>
          <a:stretch>
            <a:fillRect/>
          </a:stretch>
        </p:blipFill>
        <p:spPr bwMode="auto">
          <a:xfrm>
            <a:off x="2555776" y="1097360"/>
            <a:ext cx="355459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565355" lon="361384" rev="2763543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67544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KOLEJNE ZADANIE – NIOSĄC RANNEGO NA NOSZACH…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4412"/>
          <a:stretch>
            <a:fillRect/>
          </a:stretch>
        </p:blipFill>
        <p:spPr bwMode="auto">
          <a:xfrm>
            <a:off x="179512" y="1196752"/>
            <a:ext cx="8667201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159989" lon="0" rev="21599991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67544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ROZWIĄZUJĄC KRZYŻÓWKĘ…</a:t>
            </a:r>
            <a:endParaRPr lang="pl-PL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4886"/>
          <a:stretch>
            <a:fillRect/>
          </a:stretch>
        </p:blipFill>
        <p:spPr bwMode="auto">
          <a:xfrm>
            <a:off x="755576" y="1268760"/>
            <a:ext cx="777240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21300038" lon="21594742" rev="6022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67544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ROZPOZNAJĄC SYMBOLE NA ILUSTRACJI…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b="11932"/>
          <a:stretch>
            <a:fillRect/>
          </a:stretch>
        </p:blipFill>
        <p:spPr bwMode="auto">
          <a:xfrm>
            <a:off x="4211960" y="1052736"/>
            <a:ext cx="399510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39552" y="9807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OCZEKIWANIU</a:t>
            </a:r>
          </a:p>
          <a:p>
            <a:pPr algn="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r"/>
            <a:r>
              <a:rPr lang="pl-PL" sz="185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 KOLEJNE ZESPOŁY</a:t>
            </a:r>
            <a:endParaRPr lang="pl-PL" sz="185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114</TotalTime>
  <Words>153</Words>
  <Application>Microsoft Office PowerPoint</Application>
  <PresentationFormat>Pokaz na ekranie (4:3)</PresentationFormat>
  <Paragraphs>52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Moduł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</dc:creator>
  <cp:lastModifiedBy>Ewa</cp:lastModifiedBy>
  <cp:revision>15</cp:revision>
  <dcterms:created xsi:type="dcterms:W3CDTF">2013-03-12T14:06:04Z</dcterms:created>
  <dcterms:modified xsi:type="dcterms:W3CDTF">2013-03-12T16:00:54Z</dcterms:modified>
</cp:coreProperties>
</file>